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9" r:id="rId11"/>
    <p:sldId id="271" r:id="rId12"/>
    <p:sldId id="270" r:id="rId13"/>
    <p:sldId id="272" r:id="rId14"/>
    <p:sldId id="273" r:id="rId15"/>
    <p:sldId id="264" r:id="rId16"/>
    <p:sldId id="265" r:id="rId17"/>
    <p:sldId id="266" r:id="rId18"/>
    <p:sldId id="267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178"/>
    <p:restoredTop sz="83250" autoAdjust="0"/>
  </p:normalViewPr>
  <p:slideViewPr>
    <p:cSldViewPr snapToGrid="0" snapToObjects="1">
      <p:cViewPr varScale="1">
        <p:scale>
          <a:sx n="73" d="100"/>
          <a:sy n="73" d="100"/>
        </p:scale>
        <p:origin x="-643" y="-67"/>
      </p:cViewPr>
      <p:guideLst>
        <p:guide orient="horz" pos="2159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3A4273-A44A-4BAD-9878-B946D617BC6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E9BC8FB-4A80-477E-BC1D-A8B714C6B205}">
      <dgm:prSet custT="1"/>
      <dgm:spPr/>
      <dgm:t>
        <a:bodyPr/>
        <a:lstStyle/>
        <a:p>
          <a:pPr rtl="0"/>
          <a:r>
            <a:rPr lang="ru-RU" sz="2000" dirty="0" smtClean="0"/>
            <a:t>Как же происходит ознакомление с </a:t>
          </a:r>
          <a:br>
            <a:rPr lang="ru-RU" sz="2000" dirty="0" smtClean="0"/>
          </a:br>
          <a:r>
            <a:rPr lang="ru-RU" sz="2000" dirty="0" smtClean="0"/>
            <a:t>художественной литературой.</a:t>
          </a:r>
          <a:r>
            <a:rPr lang="ru-RU" sz="1000" dirty="0" smtClean="0"/>
            <a:t/>
          </a:r>
          <a:br>
            <a:rPr lang="ru-RU" sz="1000" dirty="0" smtClean="0"/>
          </a:br>
          <a:endParaRPr lang="ru-RU" sz="1000" dirty="0"/>
        </a:p>
      </dgm:t>
    </dgm:pt>
    <dgm:pt modelId="{2BF14436-3FDA-41EE-80C1-F1329A38D609}" type="parTrans" cxnId="{A136A5DD-55E3-43F7-A1D7-A2087466E3C6}">
      <dgm:prSet/>
      <dgm:spPr/>
      <dgm:t>
        <a:bodyPr/>
        <a:lstStyle/>
        <a:p>
          <a:endParaRPr lang="ru-RU"/>
        </a:p>
      </dgm:t>
    </dgm:pt>
    <dgm:pt modelId="{A7106641-F3FF-4551-9100-D7AFFFB6B1B1}" type="sibTrans" cxnId="{A136A5DD-55E3-43F7-A1D7-A2087466E3C6}">
      <dgm:prSet/>
      <dgm:spPr/>
      <dgm:t>
        <a:bodyPr/>
        <a:lstStyle/>
        <a:p>
          <a:endParaRPr lang="ru-RU"/>
        </a:p>
      </dgm:t>
    </dgm:pt>
    <dgm:pt modelId="{76EDBBE9-80F0-4F28-8EA3-F9E3FBB02B14}" type="pres">
      <dgm:prSet presAssocID="{713A4273-A44A-4BAD-9878-B946D617BC6F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446B03-38A2-48BA-A289-63B9517E61C0}" type="pres">
      <dgm:prSet presAssocID="{713A4273-A44A-4BAD-9878-B946D617BC6F}" presName="dummyMaxCanvas" presStyleCnt="0">
        <dgm:presLayoutVars/>
      </dgm:prSet>
      <dgm:spPr/>
    </dgm:pt>
    <dgm:pt modelId="{D0D7432C-5864-479B-B6D7-02C772B6347A}" type="pres">
      <dgm:prSet presAssocID="{713A4273-A44A-4BAD-9878-B946D617BC6F}" presName="OneNode_1" presStyleLbl="node1" presStyleIdx="0" presStyleCnt="1" custLinFactNeighborX="19972" custLinFactNeighborY="-52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36A5DD-55E3-43F7-A1D7-A2087466E3C6}" srcId="{713A4273-A44A-4BAD-9878-B946D617BC6F}" destId="{AE9BC8FB-4A80-477E-BC1D-A8B714C6B205}" srcOrd="0" destOrd="0" parTransId="{2BF14436-3FDA-41EE-80C1-F1329A38D609}" sibTransId="{A7106641-F3FF-4551-9100-D7AFFFB6B1B1}"/>
    <dgm:cxn modelId="{A3B36C1F-D13B-4B56-9464-3199F0C7B27F}" type="presOf" srcId="{AE9BC8FB-4A80-477E-BC1D-A8B714C6B205}" destId="{D0D7432C-5864-479B-B6D7-02C772B6347A}" srcOrd="0" destOrd="0" presId="urn:microsoft.com/office/officeart/2005/8/layout/vProcess5"/>
    <dgm:cxn modelId="{5F368C83-35C5-4232-BB55-512A1E9017B7}" type="presOf" srcId="{713A4273-A44A-4BAD-9878-B946D617BC6F}" destId="{76EDBBE9-80F0-4F28-8EA3-F9E3FBB02B14}" srcOrd="0" destOrd="0" presId="urn:microsoft.com/office/officeart/2005/8/layout/vProcess5"/>
    <dgm:cxn modelId="{323E4D3E-98FF-491D-BADA-0CF476DD0993}" type="presParOf" srcId="{76EDBBE9-80F0-4F28-8EA3-F9E3FBB02B14}" destId="{CB446B03-38A2-48BA-A289-63B9517E61C0}" srcOrd="0" destOrd="0" presId="urn:microsoft.com/office/officeart/2005/8/layout/vProcess5"/>
    <dgm:cxn modelId="{9359BBFF-43C4-4702-93E4-13C36499ED9B}" type="presParOf" srcId="{76EDBBE9-80F0-4F28-8EA3-F9E3FBB02B14}" destId="{D0D7432C-5864-479B-B6D7-02C772B6347A}" srcOrd="1" destOrd="0" presId="urn:microsoft.com/office/officeart/2005/8/layout/vProcess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D18A42-F879-45D4-9D5D-E8F550741D4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AFC7C3-E50E-4D23-B85E-7F5542102DD4}">
      <dgm:prSet/>
      <dgm:spPr/>
      <dgm:t>
        <a:bodyPr/>
        <a:lstStyle/>
        <a:p>
          <a:pPr rtl="0"/>
          <a:r>
            <a:rPr lang="ru-RU" smtClean="0"/>
            <a:t>Это выставки </a:t>
          </a:r>
          <a:endParaRPr lang="ru-RU"/>
        </a:p>
      </dgm:t>
    </dgm:pt>
    <dgm:pt modelId="{74DF3C5C-717D-4AC5-8DEA-40B4B8D2E718}" type="parTrans" cxnId="{9DA45A82-9819-4A8B-AC05-EFD948C0CC7B}">
      <dgm:prSet/>
      <dgm:spPr/>
      <dgm:t>
        <a:bodyPr/>
        <a:lstStyle/>
        <a:p>
          <a:endParaRPr lang="ru-RU"/>
        </a:p>
      </dgm:t>
    </dgm:pt>
    <dgm:pt modelId="{48C1DADC-9DB6-42AA-9D55-14310944AEA0}" type="sibTrans" cxnId="{9DA45A82-9819-4A8B-AC05-EFD948C0CC7B}">
      <dgm:prSet/>
      <dgm:spPr/>
      <dgm:t>
        <a:bodyPr/>
        <a:lstStyle/>
        <a:p>
          <a:endParaRPr lang="ru-RU"/>
        </a:p>
      </dgm:t>
    </dgm:pt>
    <dgm:pt modelId="{9C87D862-D445-4094-9A65-63A2AC18ABE3}">
      <dgm:prSet/>
      <dgm:spPr/>
      <dgm:t>
        <a:bodyPr/>
        <a:lstStyle/>
        <a:p>
          <a:pPr rtl="0"/>
          <a:r>
            <a:rPr lang="ru-RU" smtClean="0"/>
            <a:t>Викторины </a:t>
          </a:r>
          <a:endParaRPr lang="ru-RU"/>
        </a:p>
      </dgm:t>
    </dgm:pt>
    <dgm:pt modelId="{F53AC90E-7B7A-4FCD-8395-26237D3C7E57}" type="parTrans" cxnId="{A41327AB-CC27-4022-BBA6-8F11C7AA5514}">
      <dgm:prSet/>
      <dgm:spPr/>
      <dgm:t>
        <a:bodyPr/>
        <a:lstStyle/>
        <a:p>
          <a:endParaRPr lang="ru-RU"/>
        </a:p>
      </dgm:t>
    </dgm:pt>
    <dgm:pt modelId="{AC3664A0-90EB-48DD-8A46-2ECB38B5BFE3}" type="sibTrans" cxnId="{A41327AB-CC27-4022-BBA6-8F11C7AA5514}">
      <dgm:prSet/>
      <dgm:spPr/>
      <dgm:t>
        <a:bodyPr/>
        <a:lstStyle/>
        <a:p>
          <a:endParaRPr lang="ru-RU"/>
        </a:p>
      </dgm:t>
    </dgm:pt>
    <dgm:pt modelId="{FE4390D8-AD38-417B-8BF9-AC18AEF0EDD0}">
      <dgm:prSet/>
      <dgm:spPr/>
      <dgm:t>
        <a:bodyPr/>
        <a:lstStyle/>
        <a:p>
          <a:pPr rtl="0"/>
          <a:r>
            <a:rPr lang="ru-RU" smtClean="0"/>
            <a:t>Посещение библиотеки </a:t>
          </a:r>
          <a:endParaRPr lang="ru-RU"/>
        </a:p>
      </dgm:t>
    </dgm:pt>
    <dgm:pt modelId="{F00939C3-FA06-4B3F-9ADE-92E902F3532F}" type="parTrans" cxnId="{7B98FF92-306B-4BCA-8197-09F3F21C57AF}">
      <dgm:prSet/>
      <dgm:spPr/>
      <dgm:t>
        <a:bodyPr/>
        <a:lstStyle/>
        <a:p>
          <a:endParaRPr lang="ru-RU"/>
        </a:p>
      </dgm:t>
    </dgm:pt>
    <dgm:pt modelId="{EE7ED3BF-3438-4D8A-9598-461273204D22}" type="sibTrans" cxnId="{7B98FF92-306B-4BCA-8197-09F3F21C57AF}">
      <dgm:prSet/>
      <dgm:spPr/>
      <dgm:t>
        <a:bodyPr/>
        <a:lstStyle/>
        <a:p>
          <a:endParaRPr lang="ru-RU"/>
        </a:p>
      </dgm:t>
    </dgm:pt>
    <dgm:pt modelId="{AA8D2E31-BFAA-4E35-AF59-7031BC644AAD}">
      <dgm:prSet/>
      <dgm:spPr/>
      <dgm:t>
        <a:bodyPr/>
        <a:lstStyle/>
        <a:p>
          <a:pPr rtl="0"/>
          <a:r>
            <a:rPr lang="ru-RU" smtClean="0"/>
            <a:t>Конкурсы чтецов </a:t>
          </a:r>
          <a:endParaRPr lang="ru-RU"/>
        </a:p>
      </dgm:t>
    </dgm:pt>
    <dgm:pt modelId="{575C2964-1ADD-49C5-BAC6-A2C6D024F21E}" type="parTrans" cxnId="{2B6CCB76-F8AF-462E-B024-BF478AF60836}">
      <dgm:prSet/>
      <dgm:spPr/>
      <dgm:t>
        <a:bodyPr/>
        <a:lstStyle/>
        <a:p>
          <a:endParaRPr lang="ru-RU"/>
        </a:p>
      </dgm:t>
    </dgm:pt>
    <dgm:pt modelId="{AEF05A17-818E-49AB-B234-0884817F6A2C}" type="sibTrans" cxnId="{2B6CCB76-F8AF-462E-B024-BF478AF60836}">
      <dgm:prSet/>
      <dgm:spPr/>
      <dgm:t>
        <a:bodyPr/>
        <a:lstStyle/>
        <a:p>
          <a:endParaRPr lang="ru-RU"/>
        </a:p>
      </dgm:t>
    </dgm:pt>
    <dgm:pt modelId="{67B48B4E-6C36-4B81-AF41-C00337C38069}">
      <dgm:prSet/>
      <dgm:spPr/>
      <dgm:t>
        <a:bodyPr/>
        <a:lstStyle/>
        <a:p>
          <a:pPr rtl="0"/>
          <a:r>
            <a:rPr lang="ru-RU" smtClean="0"/>
            <a:t>Квест-игры </a:t>
          </a:r>
          <a:endParaRPr lang="ru-RU"/>
        </a:p>
      </dgm:t>
    </dgm:pt>
    <dgm:pt modelId="{371A9D39-19F5-47EE-AA4F-1AB68699311C}" type="parTrans" cxnId="{F9998D5C-514E-472D-BDAA-0C7FF6E06AFD}">
      <dgm:prSet/>
      <dgm:spPr/>
      <dgm:t>
        <a:bodyPr/>
        <a:lstStyle/>
        <a:p>
          <a:endParaRPr lang="ru-RU"/>
        </a:p>
      </dgm:t>
    </dgm:pt>
    <dgm:pt modelId="{A75F125D-C91A-4733-8AFE-9EB5778312C2}" type="sibTrans" cxnId="{F9998D5C-514E-472D-BDAA-0C7FF6E06AFD}">
      <dgm:prSet/>
      <dgm:spPr/>
      <dgm:t>
        <a:bodyPr/>
        <a:lstStyle/>
        <a:p>
          <a:endParaRPr lang="ru-RU"/>
        </a:p>
      </dgm:t>
    </dgm:pt>
    <dgm:pt modelId="{28AF8EF2-D067-47B7-BDED-8C3FE8DC65EB}">
      <dgm:prSet/>
      <dgm:spPr/>
      <dgm:t>
        <a:bodyPr/>
        <a:lstStyle/>
        <a:p>
          <a:pPr rtl="0"/>
          <a:r>
            <a:rPr lang="ru-RU" smtClean="0"/>
            <a:t>КВН</a:t>
          </a:r>
          <a:endParaRPr lang="ru-RU"/>
        </a:p>
      </dgm:t>
    </dgm:pt>
    <dgm:pt modelId="{19888126-3BB6-4DA3-8E47-7B1370512919}" type="parTrans" cxnId="{EAB9F119-052A-4566-938B-5E48F983B583}">
      <dgm:prSet/>
      <dgm:spPr/>
      <dgm:t>
        <a:bodyPr/>
        <a:lstStyle/>
        <a:p>
          <a:endParaRPr lang="ru-RU"/>
        </a:p>
      </dgm:t>
    </dgm:pt>
    <dgm:pt modelId="{C9F53191-F54C-4C97-A2CC-50312DE3BE2C}" type="sibTrans" cxnId="{EAB9F119-052A-4566-938B-5E48F983B583}">
      <dgm:prSet/>
      <dgm:spPr/>
      <dgm:t>
        <a:bodyPr/>
        <a:lstStyle/>
        <a:p>
          <a:endParaRPr lang="ru-RU"/>
        </a:p>
      </dgm:t>
    </dgm:pt>
    <dgm:pt modelId="{35455262-8020-490E-837A-2C68DE799D8E}">
      <dgm:prSet/>
      <dgm:spPr/>
      <dgm:t>
        <a:bodyPr/>
        <a:lstStyle/>
        <a:p>
          <a:pPr rtl="0"/>
          <a:r>
            <a:rPr lang="ru-RU" dirty="0" smtClean="0"/>
            <a:t>Театральные представления и драматизация</a:t>
          </a:r>
          <a:endParaRPr lang="ru-RU" dirty="0"/>
        </a:p>
      </dgm:t>
    </dgm:pt>
    <dgm:pt modelId="{EB34AB38-8481-421C-84DF-4EB4B890ED2D}" type="parTrans" cxnId="{82503521-97A7-40EB-94B2-7CC6EAFBA576}">
      <dgm:prSet/>
      <dgm:spPr/>
      <dgm:t>
        <a:bodyPr/>
        <a:lstStyle/>
        <a:p>
          <a:endParaRPr lang="ru-RU"/>
        </a:p>
      </dgm:t>
    </dgm:pt>
    <dgm:pt modelId="{0EFBC454-0AA0-412A-A5CF-DF128ACAD380}" type="sibTrans" cxnId="{82503521-97A7-40EB-94B2-7CC6EAFBA576}">
      <dgm:prSet/>
      <dgm:spPr/>
      <dgm:t>
        <a:bodyPr/>
        <a:lstStyle/>
        <a:p>
          <a:endParaRPr lang="ru-RU"/>
        </a:p>
      </dgm:t>
    </dgm:pt>
    <dgm:pt modelId="{5B159FAB-8A02-44FE-A2A8-EFA568D59C2E}" type="pres">
      <dgm:prSet presAssocID="{92D18A42-F879-45D4-9D5D-E8F550741D4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FF5489-700C-4A61-A020-5618D1D8184B}" type="pres">
      <dgm:prSet presAssocID="{85AFC7C3-E50E-4D23-B85E-7F5542102DD4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AFE163-65E5-4C59-AB13-BBF3D42FF8AB}" type="pres">
      <dgm:prSet presAssocID="{48C1DADC-9DB6-42AA-9D55-14310944AEA0}" presName="spacer" presStyleCnt="0"/>
      <dgm:spPr/>
    </dgm:pt>
    <dgm:pt modelId="{0D89C60F-F884-4A33-89D7-40087273DF62}" type="pres">
      <dgm:prSet presAssocID="{9C87D862-D445-4094-9A65-63A2AC18ABE3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CB98CB-B605-4E78-AFF5-BC8D43F45848}" type="pres">
      <dgm:prSet presAssocID="{AC3664A0-90EB-48DD-8A46-2ECB38B5BFE3}" presName="spacer" presStyleCnt="0"/>
      <dgm:spPr/>
    </dgm:pt>
    <dgm:pt modelId="{870F61D7-E193-4858-9E70-193293079F17}" type="pres">
      <dgm:prSet presAssocID="{FE4390D8-AD38-417B-8BF9-AC18AEF0EDD0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B80B9D-1DA9-4178-ABBC-0546F14A0575}" type="pres">
      <dgm:prSet presAssocID="{EE7ED3BF-3438-4D8A-9598-461273204D22}" presName="spacer" presStyleCnt="0"/>
      <dgm:spPr/>
    </dgm:pt>
    <dgm:pt modelId="{BEE16205-E1DA-4D71-876B-E291A59F1A62}" type="pres">
      <dgm:prSet presAssocID="{AA8D2E31-BFAA-4E35-AF59-7031BC644AAD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A766CA-B68F-4FD1-99A5-88736801F31A}" type="pres">
      <dgm:prSet presAssocID="{AEF05A17-818E-49AB-B234-0884817F6A2C}" presName="spacer" presStyleCnt="0"/>
      <dgm:spPr/>
    </dgm:pt>
    <dgm:pt modelId="{85978B46-6DB5-4330-BE81-C610F44E37FE}" type="pres">
      <dgm:prSet presAssocID="{67B48B4E-6C36-4B81-AF41-C00337C38069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A52BB8-3A69-4116-A3D9-D4B486DB3458}" type="pres">
      <dgm:prSet presAssocID="{A75F125D-C91A-4733-8AFE-9EB5778312C2}" presName="spacer" presStyleCnt="0"/>
      <dgm:spPr/>
    </dgm:pt>
    <dgm:pt modelId="{7A3F78A5-3560-440A-A0C4-CCB4562CE5AA}" type="pres">
      <dgm:prSet presAssocID="{28AF8EF2-D067-47B7-BDED-8C3FE8DC65EB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B6587F-C9BD-4900-A81D-7DB41BA9420E}" type="pres">
      <dgm:prSet presAssocID="{C9F53191-F54C-4C97-A2CC-50312DE3BE2C}" presName="spacer" presStyleCnt="0"/>
      <dgm:spPr/>
    </dgm:pt>
    <dgm:pt modelId="{496A1D0E-5D62-4AB1-AB2E-ECCD30BB60DB}" type="pres">
      <dgm:prSet presAssocID="{35455262-8020-490E-837A-2C68DE799D8E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92A56B2-99B5-4E9A-9582-AC0813581ECD}" type="presOf" srcId="{9C87D862-D445-4094-9A65-63A2AC18ABE3}" destId="{0D89C60F-F884-4A33-89D7-40087273DF62}" srcOrd="0" destOrd="0" presId="urn:microsoft.com/office/officeart/2005/8/layout/vList2"/>
    <dgm:cxn modelId="{A41327AB-CC27-4022-BBA6-8F11C7AA5514}" srcId="{92D18A42-F879-45D4-9D5D-E8F550741D49}" destId="{9C87D862-D445-4094-9A65-63A2AC18ABE3}" srcOrd="1" destOrd="0" parTransId="{F53AC90E-7B7A-4FCD-8395-26237D3C7E57}" sibTransId="{AC3664A0-90EB-48DD-8A46-2ECB38B5BFE3}"/>
    <dgm:cxn modelId="{2738CE02-9E8E-46DA-B973-5C9D481685BE}" type="presOf" srcId="{35455262-8020-490E-837A-2C68DE799D8E}" destId="{496A1D0E-5D62-4AB1-AB2E-ECCD30BB60DB}" srcOrd="0" destOrd="0" presId="urn:microsoft.com/office/officeart/2005/8/layout/vList2"/>
    <dgm:cxn modelId="{9DA45A82-9819-4A8B-AC05-EFD948C0CC7B}" srcId="{92D18A42-F879-45D4-9D5D-E8F550741D49}" destId="{85AFC7C3-E50E-4D23-B85E-7F5542102DD4}" srcOrd="0" destOrd="0" parTransId="{74DF3C5C-717D-4AC5-8DEA-40B4B8D2E718}" sibTransId="{48C1DADC-9DB6-42AA-9D55-14310944AEA0}"/>
    <dgm:cxn modelId="{0A707149-EA42-401C-9DE2-5DD62FB67427}" type="presOf" srcId="{92D18A42-F879-45D4-9D5D-E8F550741D49}" destId="{5B159FAB-8A02-44FE-A2A8-EFA568D59C2E}" srcOrd="0" destOrd="0" presId="urn:microsoft.com/office/officeart/2005/8/layout/vList2"/>
    <dgm:cxn modelId="{7B98FF92-306B-4BCA-8197-09F3F21C57AF}" srcId="{92D18A42-F879-45D4-9D5D-E8F550741D49}" destId="{FE4390D8-AD38-417B-8BF9-AC18AEF0EDD0}" srcOrd="2" destOrd="0" parTransId="{F00939C3-FA06-4B3F-9ADE-92E902F3532F}" sibTransId="{EE7ED3BF-3438-4D8A-9598-461273204D22}"/>
    <dgm:cxn modelId="{30FFB68C-85D8-4D83-9233-AF8BF0562B78}" type="presOf" srcId="{67B48B4E-6C36-4B81-AF41-C00337C38069}" destId="{85978B46-6DB5-4330-BE81-C610F44E37FE}" srcOrd="0" destOrd="0" presId="urn:microsoft.com/office/officeart/2005/8/layout/vList2"/>
    <dgm:cxn modelId="{CF7E3685-559D-446E-BCBD-9A792320DBCB}" type="presOf" srcId="{85AFC7C3-E50E-4D23-B85E-7F5542102DD4}" destId="{AFFF5489-700C-4A61-A020-5618D1D8184B}" srcOrd="0" destOrd="0" presId="urn:microsoft.com/office/officeart/2005/8/layout/vList2"/>
    <dgm:cxn modelId="{82503521-97A7-40EB-94B2-7CC6EAFBA576}" srcId="{92D18A42-F879-45D4-9D5D-E8F550741D49}" destId="{35455262-8020-490E-837A-2C68DE799D8E}" srcOrd="6" destOrd="0" parTransId="{EB34AB38-8481-421C-84DF-4EB4B890ED2D}" sibTransId="{0EFBC454-0AA0-412A-A5CF-DF128ACAD380}"/>
    <dgm:cxn modelId="{2B6CCB76-F8AF-462E-B024-BF478AF60836}" srcId="{92D18A42-F879-45D4-9D5D-E8F550741D49}" destId="{AA8D2E31-BFAA-4E35-AF59-7031BC644AAD}" srcOrd="3" destOrd="0" parTransId="{575C2964-1ADD-49C5-BAC6-A2C6D024F21E}" sibTransId="{AEF05A17-818E-49AB-B234-0884817F6A2C}"/>
    <dgm:cxn modelId="{4A2CD6D9-F810-42B7-8C51-0FC1250CE69F}" type="presOf" srcId="{AA8D2E31-BFAA-4E35-AF59-7031BC644AAD}" destId="{BEE16205-E1DA-4D71-876B-E291A59F1A62}" srcOrd="0" destOrd="0" presId="urn:microsoft.com/office/officeart/2005/8/layout/vList2"/>
    <dgm:cxn modelId="{1E7AB6D0-49A5-4DDF-B889-5B054E5A2E2B}" type="presOf" srcId="{FE4390D8-AD38-417B-8BF9-AC18AEF0EDD0}" destId="{870F61D7-E193-4858-9E70-193293079F17}" srcOrd="0" destOrd="0" presId="urn:microsoft.com/office/officeart/2005/8/layout/vList2"/>
    <dgm:cxn modelId="{E016C91E-CDF5-4607-84EE-752AE62865E3}" type="presOf" srcId="{28AF8EF2-D067-47B7-BDED-8C3FE8DC65EB}" destId="{7A3F78A5-3560-440A-A0C4-CCB4562CE5AA}" srcOrd="0" destOrd="0" presId="urn:microsoft.com/office/officeart/2005/8/layout/vList2"/>
    <dgm:cxn modelId="{EAB9F119-052A-4566-938B-5E48F983B583}" srcId="{92D18A42-F879-45D4-9D5D-E8F550741D49}" destId="{28AF8EF2-D067-47B7-BDED-8C3FE8DC65EB}" srcOrd="5" destOrd="0" parTransId="{19888126-3BB6-4DA3-8E47-7B1370512919}" sibTransId="{C9F53191-F54C-4C97-A2CC-50312DE3BE2C}"/>
    <dgm:cxn modelId="{F9998D5C-514E-472D-BDAA-0C7FF6E06AFD}" srcId="{92D18A42-F879-45D4-9D5D-E8F550741D49}" destId="{67B48B4E-6C36-4B81-AF41-C00337C38069}" srcOrd="4" destOrd="0" parTransId="{371A9D39-19F5-47EE-AA4F-1AB68699311C}" sibTransId="{A75F125D-C91A-4733-8AFE-9EB5778312C2}"/>
    <dgm:cxn modelId="{FE03CF7E-2718-40B3-AE53-3D0541EFC2A3}" type="presParOf" srcId="{5B159FAB-8A02-44FE-A2A8-EFA568D59C2E}" destId="{AFFF5489-700C-4A61-A020-5618D1D8184B}" srcOrd="0" destOrd="0" presId="urn:microsoft.com/office/officeart/2005/8/layout/vList2"/>
    <dgm:cxn modelId="{A2892073-6691-491B-AFDE-6BA40710B60F}" type="presParOf" srcId="{5B159FAB-8A02-44FE-A2A8-EFA568D59C2E}" destId="{22AFE163-65E5-4C59-AB13-BBF3D42FF8AB}" srcOrd="1" destOrd="0" presId="urn:microsoft.com/office/officeart/2005/8/layout/vList2"/>
    <dgm:cxn modelId="{F4BC71B2-BFA4-42AE-9B9B-6123A501DBCA}" type="presParOf" srcId="{5B159FAB-8A02-44FE-A2A8-EFA568D59C2E}" destId="{0D89C60F-F884-4A33-89D7-40087273DF62}" srcOrd="2" destOrd="0" presId="urn:microsoft.com/office/officeart/2005/8/layout/vList2"/>
    <dgm:cxn modelId="{8733EA21-2EC1-4E70-A7FE-47FE76B74924}" type="presParOf" srcId="{5B159FAB-8A02-44FE-A2A8-EFA568D59C2E}" destId="{35CB98CB-B605-4E78-AFF5-BC8D43F45848}" srcOrd="3" destOrd="0" presId="urn:microsoft.com/office/officeart/2005/8/layout/vList2"/>
    <dgm:cxn modelId="{D83422B8-7F93-4024-89B4-454AE2CF9E2C}" type="presParOf" srcId="{5B159FAB-8A02-44FE-A2A8-EFA568D59C2E}" destId="{870F61D7-E193-4858-9E70-193293079F17}" srcOrd="4" destOrd="0" presId="urn:microsoft.com/office/officeart/2005/8/layout/vList2"/>
    <dgm:cxn modelId="{14379841-D43F-49EB-B8B4-C85B5F9BB3D0}" type="presParOf" srcId="{5B159FAB-8A02-44FE-A2A8-EFA568D59C2E}" destId="{F0B80B9D-1DA9-4178-ABBC-0546F14A0575}" srcOrd="5" destOrd="0" presId="urn:microsoft.com/office/officeart/2005/8/layout/vList2"/>
    <dgm:cxn modelId="{284C50CF-00FB-4C00-967C-808BB22CF4F8}" type="presParOf" srcId="{5B159FAB-8A02-44FE-A2A8-EFA568D59C2E}" destId="{BEE16205-E1DA-4D71-876B-E291A59F1A62}" srcOrd="6" destOrd="0" presId="urn:microsoft.com/office/officeart/2005/8/layout/vList2"/>
    <dgm:cxn modelId="{D2DD8706-FD8D-45B8-A083-9A3CEE39E2AE}" type="presParOf" srcId="{5B159FAB-8A02-44FE-A2A8-EFA568D59C2E}" destId="{39A766CA-B68F-4FD1-99A5-88736801F31A}" srcOrd="7" destOrd="0" presId="urn:microsoft.com/office/officeart/2005/8/layout/vList2"/>
    <dgm:cxn modelId="{7EA47642-65CC-4161-AC9C-EB8EE1D2B04B}" type="presParOf" srcId="{5B159FAB-8A02-44FE-A2A8-EFA568D59C2E}" destId="{85978B46-6DB5-4330-BE81-C610F44E37FE}" srcOrd="8" destOrd="0" presId="urn:microsoft.com/office/officeart/2005/8/layout/vList2"/>
    <dgm:cxn modelId="{57EA4635-4CC7-4EA8-A298-4A097734197A}" type="presParOf" srcId="{5B159FAB-8A02-44FE-A2A8-EFA568D59C2E}" destId="{97A52BB8-3A69-4116-A3D9-D4B486DB3458}" srcOrd="9" destOrd="0" presId="urn:microsoft.com/office/officeart/2005/8/layout/vList2"/>
    <dgm:cxn modelId="{582976DE-E6E2-4637-969F-83D7508E21FD}" type="presParOf" srcId="{5B159FAB-8A02-44FE-A2A8-EFA568D59C2E}" destId="{7A3F78A5-3560-440A-A0C4-CCB4562CE5AA}" srcOrd="10" destOrd="0" presId="urn:microsoft.com/office/officeart/2005/8/layout/vList2"/>
    <dgm:cxn modelId="{54FD33E7-B770-4DAF-964F-E0B1F60F50A3}" type="presParOf" srcId="{5B159FAB-8A02-44FE-A2A8-EFA568D59C2E}" destId="{2DB6587F-C9BD-4900-A81D-7DB41BA9420E}" srcOrd="11" destOrd="0" presId="urn:microsoft.com/office/officeart/2005/8/layout/vList2"/>
    <dgm:cxn modelId="{6774CE23-2978-4270-A17F-D363170A5FAE}" type="presParOf" srcId="{5B159FAB-8A02-44FE-A2A8-EFA568D59C2E}" destId="{496A1D0E-5D62-4AB1-AB2E-ECCD30BB60DB}" srcOrd="12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6710B7-26D3-4B8F-9652-887D4F9E373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6731EF7-ED34-4835-BB47-D7DF621CD0A0}">
      <dgm:prSet/>
      <dgm:spPr/>
      <dgm:t>
        <a:bodyPr/>
        <a:lstStyle/>
        <a:p>
          <a:pPr rtl="0"/>
          <a:r>
            <a:rPr lang="ru-RU" smtClean="0"/>
            <a:t>Беседы </a:t>
          </a:r>
          <a:endParaRPr lang="ru-RU"/>
        </a:p>
      </dgm:t>
    </dgm:pt>
    <dgm:pt modelId="{6FD6274B-F5C1-45C6-B200-4FD49F4B69E5}" type="parTrans" cxnId="{1D5170E3-7508-4695-8417-CFBF17A19100}">
      <dgm:prSet/>
      <dgm:spPr/>
      <dgm:t>
        <a:bodyPr/>
        <a:lstStyle/>
        <a:p>
          <a:endParaRPr lang="ru-RU"/>
        </a:p>
      </dgm:t>
    </dgm:pt>
    <dgm:pt modelId="{7E0F865C-7186-4145-B560-57722C7FE411}" type="sibTrans" cxnId="{1D5170E3-7508-4695-8417-CFBF17A19100}">
      <dgm:prSet/>
      <dgm:spPr/>
      <dgm:t>
        <a:bodyPr/>
        <a:lstStyle/>
        <a:p>
          <a:endParaRPr lang="ru-RU"/>
        </a:p>
      </dgm:t>
    </dgm:pt>
    <dgm:pt modelId="{55DA602F-34FF-416D-ADB3-4B421FF643A1}">
      <dgm:prSet/>
      <dgm:spPr/>
      <dgm:t>
        <a:bodyPr/>
        <a:lstStyle/>
        <a:p>
          <a:pPr rtl="0"/>
          <a:r>
            <a:rPr lang="ru-RU" smtClean="0"/>
            <a:t>Игры </a:t>
          </a:r>
          <a:endParaRPr lang="ru-RU"/>
        </a:p>
      </dgm:t>
    </dgm:pt>
    <dgm:pt modelId="{6CDFAAE1-EE21-42BD-A58F-2A51E90EBE69}" type="parTrans" cxnId="{C0458587-7DE5-41FE-B5D9-E3B2A287FA96}">
      <dgm:prSet/>
      <dgm:spPr/>
      <dgm:t>
        <a:bodyPr/>
        <a:lstStyle/>
        <a:p>
          <a:endParaRPr lang="ru-RU"/>
        </a:p>
      </dgm:t>
    </dgm:pt>
    <dgm:pt modelId="{828A8C5B-681C-465E-B8B5-B8603AE04A17}" type="sibTrans" cxnId="{C0458587-7DE5-41FE-B5D9-E3B2A287FA96}">
      <dgm:prSet/>
      <dgm:spPr/>
      <dgm:t>
        <a:bodyPr/>
        <a:lstStyle/>
        <a:p>
          <a:endParaRPr lang="ru-RU"/>
        </a:p>
      </dgm:t>
    </dgm:pt>
    <dgm:pt modelId="{E657D4B3-65ED-41A9-9A72-C1CD94852363}">
      <dgm:prSet/>
      <dgm:spPr/>
      <dgm:t>
        <a:bodyPr/>
        <a:lstStyle/>
        <a:p>
          <a:pPr rtl="0"/>
          <a:r>
            <a:rPr lang="ru-RU" smtClean="0"/>
            <a:t>Художественное творчество</a:t>
          </a:r>
          <a:endParaRPr lang="ru-RU"/>
        </a:p>
      </dgm:t>
    </dgm:pt>
    <dgm:pt modelId="{881B1A0F-216E-4E15-9181-940B777AEEF3}" type="parTrans" cxnId="{B20A4FCC-B533-4445-A928-4ED6556DB90A}">
      <dgm:prSet/>
      <dgm:spPr/>
      <dgm:t>
        <a:bodyPr/>
        <a:lstStyle/>
        <a:p>
          <a:endParaRPr lang="ru-RU"/>
        </a:p>
      </dgm:t>
    </dgm:pt>
    <dgm:pt modelId="{DA57CE67-56D4-4BA1-94E0-2C374E2AA847}" type="sibTrans" cxnId="{B20A4FCC-B533-4445-A928-4ED6556DB90A}">
      <dgm:prSet/>
      <dgm:spPr/>
      <dgm:t>
        <a:bodyPr/>
        <a:lstStyle/>
        <a:p>
          <a:endParaRPr lang="ru-RU"/>
        </a:p>
      </dgm:t>
    </dgm:pt>
    <dgm:pt modelId="{CE05BA4F-5989-438C-B60A-13A5AB4F5671}" type="pres">
      <dgm:prSet presAssocID="{396710B7-26D3-4B8F-9652-887D4F9E373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B8745E-2875-4B1B-8861-624E1037C153}" type="pres">
      <dgm:prSet presAssocID="{36731EF7-ED34-4835-BB47-D7DF621CD0A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1B8889-C071-4629-9009-AA21B9B8C327}" type="pres">
      <dgm:prSet presAssocID="{7E0F865C-7186-4145-B560-57722C7FE411}" presName="spacer" presStyleCnt="0"/>
      <dgm:spPr/>
    </dgm:pt>
    <dgm:pt modelId="{D7020F9D-5C92-49D4-9FF3-985BAE144CDD}" type="pres">
      <dgm:prSet presAssocID="{55DA602F-34FF-416D-ADB3-4B421FF643A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50E6BF-EE60-4464-8C68-6E1A8F4FF880}" type="pres">
      <dgm:prSet presAssocID="{828A8C5B-681C-465E-B8B5-B8603AE04A17}" presName="spacer" presStyleCnt="0"/>
      <dgm:spPr/>
    </dgm:pt>
    <dgm:pt modelId="{E4C565AF-941C-4DA1-B3E0-1BAB05DAC373}" type="pres">
      <dgm:prSet presAssocID="{E657D4B3-65ED-41A9-9A72-C1CD9485236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7ABECC-BD6E-4C53-B813-A6C6E755A6F1}" type="presOf" srcId="{55DA602F-34FF-416D-ADB3-4B421FF643A1}" destId="{D7020F9D-5C92-49D4-9FF3-985BAE144CDD}" srcOrd="0" destOrd="0" presId="urn:microsoft.com/office/officeart/2005/8/layout/vList2"/>
    <dgm:cxn modelId="{B20A4FCC-B533-4445-A928-4ED6556DB90A}" srcId="{396710B7-26D3-4B8F-9652-887D4F9E3739}" destId="{E657D4B3-65ED-41A9-9A72-C1CD94852363}" srcOrd="2" destOrd="0" parTransId="{881B1A0F-216E-4E15-9181-940B777AEEF3}" sibTransId="{DA57CE67-56D4-4BA1-94E0-2C374E2AA847}"/>
    <dgm:cxn modelId="{1D5170E3-7508-4695-8417-CFBF17A19100}" srcId="{396710B7-26D3-4B8F-9652-887D4F9E3739}" destId="{36731EF7-ED34-4835-BB47-D7DF621CD0A0}" srcOrd="0" destOrd="0" parTransId="{6FD6274B-F5C1-45C6-B200-4FD49F4B69E5}" sibTransId="{7E0F865C-7186-4145-B560-57722C7FE411}"/>
    <dgm:cxn modelId="{EE48EF29-4F59-4EDC-B54C-7C4FED3473C6}" type="presOf" srcId="{E657D4B3-65ED-41A9-9A72-C1CD94852363}" destId="{E4C565AF-941C-4DA1-B3E0-1BAB05DAC373}" srcOrd="0" destOrd="0" presId="urn:microsoft.com/office/officeart/2005/8/layout/vList2"/>
    <dgm:cxn modelId="{C0458587-7DE5-41FE-B5D9-E3B2A287FA96}" srcId="{396710B7-26D3-4B8F-9652-887D4F9E3739}" destId="{55DA602F-34FF-416D-ADB3-4B421FF643A1}" srcOrd="1" destOrd="0" parTransId="{6CDFAAE1-EE21-42BD-A58F-2A51E90EBE69}" sibTransId="{828A8C5B-681C-465E-B8B5-B8603AE04A17}"/>
    <dgm:cxn modelId="{47315CD4-CED9-4279-B0B4-46D90CEECF84}" type="presOf" srcId="{396710B7-26D3-4B8F-9652-887D4F9E3739}" destId="{CE05BA4F-5989-438C-B60A-13A5AB4F5671}" srcOrd="0" destOrd="0" presId="urn:microsoft.com/office/officeart/2005/8/layout/vList2"/>
    <dgm:cxn modelId="{6993334C-EC75-46EA-92E7-7675B7AA5478}" type="presOf" srcId="{36731EF7-ED34-4835-BB47-D7DF621CD0A0}" destId="{0BB8745E-2875-4B1B-8861-624E1037C153}" srcOrd="0" destOrd="0" presId="urn:microsoft.com/office/officeart/2005/8/layout/vList2"/>
    <dgm:cxn modelId="{AB032C2F-AC86-4D0D-A499-454835CEC8C2}" type="presParOf" srcId="{CE05BA4F-5989-438C-B60A-13A5AB4F5671}" destId="{0BB8745E-2875-4B1B-8861-624E1037C153}" srcOrd="0" destOrd="0" presId="urn:microsoft.com/office/officeart/2005/8/layout/vList2"/>
    <dgm:cxn modelId="{7163F66F-AD32-481D-8001-C17E4D8AFADE}" type="presParOf" srcId="{CE05BA4F-5989-438C-B60A-13A5AB4F5671}" destId="{801B8889-C071-4629-9009-AA21B9B8C327}" srcOrd="1" destOrd="0" presId="urn:microsoft.com/office/officeart/2005/8/layout/vList2"/>
    <dgm:cxn modelId="{31E22F2B-0030-4E14-89AE-533085F9146F}" type="presParOf" srcId="{CE05BA4F-5989-438C-B60A-13A5AB4F5671}" destId="{D7020F9D-5C92-49D4-9FF3-985BAE144CDD}" srcOrd="2" destOrd="0" presId="urn:microsoft.com/office/officeart/2005/8/layout/vList2"/>
    <dgm:cxn modelId="{AEED60E8-9A0F-41A4-A9DC-EE6CD0AE6BB4}" type="presParOf" srcId="{CE05BA4F-5989-438C-B60A-13A5AB4F5671}" destId="{AA50E6BF-EE60-4464-8C68-6E1A8F4FF880}" srcOrd="3" destOrd="0" presId="urn:microsoft.com/office/officeart/2005/8/layout/vList2"/>
    <dgm:cxn modelId="{9CC6A7F8-4E9B-4D9B-A454-CBEC2FF84374}" type="presParOf" srcId="{CE05BA4F-5989-438C-B60A-13A5AB4F5671}" destId="{E4C565AF-941C-4DA1-B3E0-1BAB05DAC373}" srcOrd="4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16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 smtClean="0"/>
              <a:pPr>
                <a:defRPr lang="ko-KR" altLang="en-US"/>
              </a:pPr>
              <a:t>23.12.2024</a:t>
            </a:fld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DF28FB93-0A08-4E7D-8E63-9EFA29F1E093}" type="slidenum">
              <a:rPr lang="ru-RU" altLang="en-US" smtClean="0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="" xmlns:p14="http://schemas.microsoft.com/office/powerpoint/2010/main" val="1054344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 smtClean="0"/>
              <a:pPr>
                <a:defRPr lang="ko-KR" altLang="en-US"/>
              </a:pPr>
              <a:t>23.12.2024</a:t>
            </a:fld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 smtClean="0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="" xmlns:p14="http://schemas.microsoft.com/office/powerpoint/2010/main" val="120647112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 smtClean="0"/>
              <a:pPr>
                <a:defRPr lang="ko-KR" altLang="en-US"/>
              </a:pPr>
              <a:t>23.12.2024</a:t>
            </a:fld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 smtClean="0"/>
              <a:pPr>
                <a:defRPr lang="ko-KR" altLang="en-US"/>
              </a:pPr>
              <a:t>‹#›</a:t>
            </a:fld>
            <a:endParaRPr lang="ru-RU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976067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 smtClean="0"/>
              <a:pPr>
                <a:defRPr lang="ko-KR" altLang="en-US"/>
              </a:pPr>
              <a:t>23.12.2024</a:t>
            </a:fld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 smtClean="0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="" xmlns:p14="http://schemas.microsoft.com/office/powerpoint/2010/main" val="344392021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 smtClean="0"/>
              <a:pPr>
                <a:defRPr lang="ko-KR" altLang="en-US"/>
              </a:pPr>
              <a:t>23.12.2024</a:t>
            </a:fld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 smtClean="0"/>
              <a:pPr>
                <a:defRPr lang="ko-KR" altLang="en-US"/>
              </a:pPr>
              <a:t>‹#›</a:t>
            </a:fld>
            <a:endParaRPr lang="ru-RU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408537911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 smtClean="0"/>
              <a:pPr>
                <a:defRPr lang="ko-KR" altLang="en-US"/>
              </a:pPr>
              <a:t>23.12.2024</a:t>
            </a:fld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 smtClean="0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="" xmlns:p14="http://schemas.microsoft.com/office/powerpoint/2010/main" val="306741158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 smtClean="0"/>
              <a:pPr>
                <a:defRPr lang="ko-KR" altLang="en-US"/>
              </a:pPr>
              <a:t>23.12.2024</a:t>
            </a:fld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 smtClean="0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="" xmlns:p14="http://schemas.microsoft.com/office/powerpoint/2010/main" val="215421226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 smtClean="0"/>
              <a:pPr>
                <a:defRPr lang="ko-KR" altLang="en-US"/>
              </a:pPr>
              <a:t>23.12.2024</a:t>
            </a:fld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DF28FB93-0A08-4E7D-8E63-9EFA29F1E093}" type="slidenum">
              <a:rPr lang="ru-RU" altLang="en-US" smtClean="0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="" xmlns:p14="http://schemas.microsoft.com/office/powerpoint/2010/main" val="2973076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 smtClean="0"/>
              <a:pPr>
                <a:defRPr lang="ko-KR" altLang="en-US"/>
              </a:pPr>
              <a:t>23.12.2024</a:t>
            </a:fld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 smtClean="0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="" xmlns:p14="http://schemas.microsoft.com/office/powerpoint/2010/main" val="2943637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 smtClean="0"/>
              <a:pPr>
                <a:defRPr lang="ko-KR" altLang="en-US"/>
              </a:pPr>
              <a:t>23.12.2024</a:t>
            </a:fld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DF28FB93-0A08-4E7D-8E63-9EFA29F1E093}" type="slidenum">
              <a:rPr lang="ru-RU" altLang="en-US" smtClean="0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="" xmlns:p14="http://schemas.microsoft.com/office/powerpoint/2010/main" val="288214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 smtClean="0"/>
              <a:pPr>
                <a:defRPr lang="ko-KR" altLang="en-US"/>
              </a:pPr>
              <a:t>23.12.2024</a:t>
            </a:fld>
            <a:endParaRPr lang="ru-RU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 smtClean="0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="" xmlns:p14="http://schemas.microsoft.com/office/powerpoint/2010/main" val="2863995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 smtClean="0"/>
              <a:pPr>
                <a:defRPr lang="ko-KR" altLang="en-US"/>
              </a:pPr>
              <a:t>23.12.2024</a:t>
            </a:fld>
            <a:endParaRPr lang="ru-RU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 smtClean="0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="" xmlns:p14="http://schemas.microsoft.com/office/powerpoint/2010/main" val="158387729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 smtClean="0"/>
              <a:pPr>
                <a:defRPr lang="ko-KR" altLang="en-US"/>
              </a:pPr>
              <a:t>23.12.2024</a:t>
            </a:fld>
            <a:endParaRPr lang="ru-RU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 smtClean="0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="" xmlns:p14="http://schemas.microsoft.com/office/powerpoint/2010/main" val="4082192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 smtClean="0"/>
              <a:pPr>
                <a:defRPr lang="ko-KR" altLang="en-US"/>
              </a:pPr>
              <a:t>23.12.2024</a:t>
            </a:fld>
            <a:endParaRPr lang="ru-RU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 smtClean="0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="" xmlns:p14="http://schemas.microsoft.com/office/powerpoint/2010/main" val="303408552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 smtClean="0"/>
              <a:pPr>
                <a:defRPr lang="ko-KR" altLang="en-US"/>
              </a:pPr>
              <a:t>23.12.2024</a:t>
            </a:fld>
            <a:endParaRPr lang="ru-RU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 smtClean="0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="" xmlns:p14="http://schemas.microsoft.com/office/powerpoint/2010/main" val="160101020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 smtClean="0"/>
              <a:pPr>
                <a:defRPr lang="ko-KR" altLang="en-US"/>
              </a:pPr>
              <a:t>23.12.2024</a:t>
            </a:fld>
            <a:endParaRPr lang="ru-RU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 smtClean="0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="" xmlns:p14="http://schemas.microsoft.com/office/powerpoint/2010/main" val="244589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ru-RU" altLang="en-US" smtClean="0"/>
              <a:pPr>
                <a:defRPr lang="ko-KR" altLang="en-US"/>
              </a:pPr>
              <a:t>23.12.2024</a:t>
            </a:fld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ko-KR" altLang="en-US"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ru-RU" altLang="en-US" smtClean="0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="" xmlns:p14="http://schemas.microsoft.com/office/powerpoint/2010/main" val="90013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Colors" Target="../diagrams/colors3.xml"/><Relationship Id="rId3" Type="http://schemas.openxmlformats.org/officeDocument/2006/relationships/diagramLayout" Target="../diagrams/layout1.xml"/><Relationship Id="rId7" Type="http://schemas.openxmlformats.org/officeDocument/2006/relationships/diagramLayout" Target="../diagrams/layout2.xml"/><Relationship Id="rId12" Type="http://schemas.openxmlformats.org/officeDocument/2006/relationships/diagramQuickStyle" Target="../diagrams/quickStyle3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diagramLayout" Target="../diagrams/layout3.xml"/><Relationship Id="rId5" Type="http://schemas.openxmlformats.org/officeDocument/2006/relationships/diagramColors" Target="../diagrams/colors1.xml"/><Relationship Id="rId10" Type="http://schemas.openxmlformats.org/officeDocument/2006/relationships/diagramData" Target="../diagrams/data3.xml"/><Relationship Id="rId4" Type="http://schemas.openxmlformats.org/officeDocument/2006/relationships/diagramQuickStyle" Target="../diagrams/quickStyle1.xml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224590" y="2050152"/>
            <a:ext cx="10028568" cy="3422300"/>
          </a:xfrm>
        </p:spPr>
        <p:txBody>
          <a:bodyPr/>
          <a:lstStyle/>
          <a:p>
            <a:pPr algn="ctr">
              <a:defRPr/>
            </a:pPr>
            <a:r>
              <a:rPr lang="ru-RU" altLang="en-US" sz="5600">
                <a:latin typeface="Times New Roman"/>
                <a:cs typeface="Times New Roman"/>
              </a:rPr>
              <a:t>Использование художественной литературы</a:t>
            </a:r>
            <a:r>
              <a:rPr lang="en-US" altLang="ru-RU" sz="5600">
                <a:latin typeface="Times New Roman"/>
                <a:cs typeface="Times New Roman"/>
              </a:rPr>
              <a:t>,</a:t>
            </a:r>
            <a:r>
              <a:rPr lang="ru-RU" altLang="en-US" sz="5600">
                <a:latin typeface="Times New Roman"/>
                <a:cs typeface="Times New Roman"/>
              </a:rPr>
              <a:t> как средство </a:t>
            </a:r>
          </a:p>
          <a:p>
            <a:pPr algn="ctr">
              <a:defRPr/>
            </a:pPr>
            <a:r>
              <a:rPr lang="ru-RU" altLang="en-US" sz="5600">
                <a:latin typeface="Times New Roman"/>
                <a:cs typeface="Times New Roman"/>
              </a:rPr>
              <a:t>воспитания культуры поведения у детей старшего дошкольного возраста</a:t>
            </a:r>
            <a:r>
              <a:rPr lang="ru-RU" altLang="en-US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45642"/>
            <a:ext cx="5175249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531919"/>
            <a:ext cx="5306291" cy="39797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70661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22" y="345643"/>
            <a:ext cx="5175249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764" y="2286361"/>
            <a:ext cx="5417127" cy="40628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94769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322" y="1484744"/>
            <a:ext cx="3832514" cy="51100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5" y="471052"/>
            <a:ext cx="5389419" cy="40420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2112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609600"/>
            <a:ext cx="5175249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583" y="1608239"/>
            <a:ext cx="5300220" cy="39751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52298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49" y="219869"/>
            <a:ext cx="8670731" cy="6503049"/>
          </a:xfrm>
        </p:spPr>
      </p:pic>
    </p:spTree>
    <p:extLst>
      <p:ext uri="{BB962C8B-B14F-4D97-AF65-F5344CB8AC3E}">
        <p14:creationId xmlns="" xmlns:p14="http://schemas.microsoft.com/office/powerpoint/2010/main" val="3917449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4" y="1103695"/>
            <a:ext cx="5175249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t="37374" r="618" b="36970"/>
          <a:stretch/>
        </p:blipFill>
        <p:spPr>
          <a:xfrm>
            <a:off x="5065568" y="3044414"/>
            <a:ext cx="6405996" cy="36750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481442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26" y="15648"/>
            <a:ext cx="3325630" cy="44341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23" y="80188"/>
            <a:ext cx="3084368" cy="41124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484" y="2393578"/>
            <a:ext cx="3348316" cy="44644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812" y="2819514"/>
            <a:ext cx="2987387" cy="39831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94018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1430" r="28641"/>
          <a:stretch/>
        </p:blipFill>
        <p:spPr>
          <a:xfrm>
            <a:off x="347517" y="207817"/>
            <a:ext cx="4515427" cy="433896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08" y="1704108"/>
            <a:ext cx="5153891" cy="51538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33119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Квест-игры</a:t>
            </a:r>
            <a:r>
              <a:rPr lang="ru-RU" dirty="0" smtClean="0"/>
              <a:t> по сказкам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2497" y="0"/>
            <a:ext cx="4643009" cy="3957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9952" r="30429"/>
          <a:stretch>
            <a:fillRect/>
          </a:stretch>
        </p:blipFill>
        <p:spPr bwMode="auto">
          <a:xfrm>
            <a:off x="426610" y="1930400"/>
            <a:ext cx="3393221" cy="45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l="7458" t="7895" b="41918"/>
          <a:stretch>
            <a:fillRect/>
          </a:stretch>
        </p:blipFill>
        <p:spPr bwMode="auto">
          <a:xfrm>
            <a:off x="3996813" y="3658708"/>
            <a:ext cx="6209071" cy="3173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536962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" y="2528004"/>
            <a:ext cx="2940735" cy="3920980"/>
          </a:xfrm>
          <a:prstGeom prst="rect">
            <a:avLst/>
          </a:prstGeom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212080" y="1930400"/>
            <a:ext cx="6638544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707841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44499" y="1559717"/>
            <a:ext cx="9576595" cy="201767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altLang="en-US" dirty="0"/>
              <a:t>Цель</a:t>
            </a:r>
            <a:r>
              <a:rPr lang="en-US" altLang="ru-RU" dirty="0" smtClean="0"/>
              <a:t>:</a:t>
            </a:r>
            <a:r>
              <a:rPr lang="ru-RU" altLang="ru-RU" dirty="0" smtClean="0"/>
              <a:t>Выявить возможности художественной литературы, как средства</a:t>
            </a:r>
            <a:endParaRPr lang="en-US" altLang="ru-RU" dirty="0"/>
          </a:p>
          <a:p>
            <a:pPr>
              <a:defRPr/>
            </a:pPr>
            <a:r>
              <a:rPr lang="ru-RU" altLang="en-US" dirty="0" smtClean="0"/>
              <a:t>воспитания </a:t>
            </a:r>
            <a:r>
              <a:rPr lang="ru-RU" altLang="en-US" dirty="0"/>
              <a:t>культуры поведения у детей </a:t>
            </a:r>
            <a:r>
              <a:rPr lang="ru-RU" altLang="en-US" dirty="0" smtClean="0"/>
              <a:t> </a:t>
            </a:r>
            <a:r>
              <a:rPr lang="ru-RU" altLang="en-US" dirty="0"/>
              <a:t>дошкольного </a:t>
            </a:r>
            <a:r>
              <a:rPr lang="ru-RU" altLang="en-US" dirty="0" smtClean="0"/>
              <a:t>возраста. </a:t>
            </a:r>
            <a:endParaRPr lang="ru-RU" altLang="en-US" dirty="0"/>
          </a:p>
          <a:p>
            <a:pPr>
              <a:defRPr/>
            </a:pPr>
            <a:endParaRPr lang="ru-RU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5782" y="2757054"/>
            <a:ext cx="9227127" cy="1191491"/>
          </a:xfrm>
        </p:spPr>
        <p:txBody>
          <a:bodyPr>
            <a:noAutofit/>
          </a:bodyPr>
          <a:lstStyle/>
          <a:p>
            <a:r>
              <a:rPr lang="ru-RU" sz="5400" dirty="0" smtClean="0"/>
              <a:t>Спасибо за внимание </a:t>
            </a:r>
            <a:endParaRPr lang="ru-RU" sz="5400" dirty="0"/>
          </a:p>
        </p:txBody>
      </p:sp>
    </p:spTree>
    <p:extLst>
      <p:ext uri="{BB962C8B-B14F-4D97-AF65-F5344CB8AC3E}">
        <p14:creationId xmlns="" xmlns:p14="http://schemas.microsoft.com/office/powerpoint/2010/main" val="2114295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21891" y="1069419"/>
            <a:ext cx="11148217" cy="3968836"/>
          </a:xfrm>
        </p:spPr>
        <p:txBody>
          <a:bodyPr>
            <a:normAutofit/>
          </a:bodyPr>
          <a:lstStyle/>
          <a:p>
            <a:pPr>
              <a:defRPr/>
            </a:pPr>
            <a:endParaRPr lang="ru-RU" altLang="en-US" sz="3400" smtClean="0"/>
          </a:p>
          <a:p>
            <a:pPr>
              <a:defRPr/>
            </a:pPr>
            <a:endParaRPr lang="ru-RU" altLang="en-US" sz="3400" smtClean="0"/>
          </a:p>
          <a:p>
            <a:pPr>
              <a:defRPr/>
            </a:pPr>
            <a:endParaRPr lang="en-US" altLang="ru-RU" sz="3400" smtClean="0"/>
          </a:p>
          <a:p>
            <a:pPr>
              <a:defRPr/>
            </a:pPr>
            <a:endParaRPr lang="en-US" altLang="ru-RU" sz="3400" smtClean="0"/>
          </a:p>
          <a:p>
            <a:pPr>
              <a:defRPr/>
            </a:pPr>
            <a:endParaRPr lang="en-US" altLang="ru-RU" sz="3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72126" y="1129493"/>
            <a:ext cx="691414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340292" algn="l"/>
              </a:tabLst>
              <a:defRPr/>
            </a:pPr>
            <a:r>
              <a:rPr lang="ru-RU" altLang="en-US" dirty="0" smtClean="0">
                <a:solidFill>
                  <a:schemeClr val="accent1"/>
                </a:solidFill>
              </a:rPr>
              <a:t>Задачи</a:t>
            </a:r>
            <a:r>
              <a:rPr lang="en-US" altLang="ru-RU" dirty="0" smtClean="0">
                <a:solidFill>
                  <a:schemeClr val="accent1"/>
                </a:solidFill>
              </a:rPr>
              <a:t>:</a:t>
            </a:r>
          </a:p>
          <a:p>
            <a:pPr>
              <a:defRPr/>
            </a:pPr>
            <a:endParaRPr lang="en-US" altLang="ru-RU" dirty="0" smtClean="0">
              <a:solidFill>
                <a:schemeClr val="accent1"/>
              </a:solidFill>
            </a:endParaRPr>
          </a:p>
          <a:p>
            <a:pPr>
              <a:defRPr/>
            </a:pPr>
            <a:r>
              <a:rPr lang="en-US" altLang="ru-RU" dirty="0" smtClean="0">
                <a:solidFill>
                  <a:schemeClr val="accent1"/>
                </a:solidFill>
              </a:rPr>
              <a:t>1.</a:t>
            </a:r>
            <a:r>
              <a:rPr lang="ru-RU" altLang="en-US" dirty="0" smtClean="0">
                <a:solidFill>
                  <a:schemeClr val="accent1"/>
                </a:solidFill>
              </a:rPr>
              <a:t>Формирование культуры общения</a:t>
            </a:r>
            <a:r>
              <a:rPr lang="en-US" altLang="ru-RU" dirty="0" smtClean="0">
                <a:solidFill>
                  <a:schemeClr val="accent1"/>
                </a:solidFill>
              </a:rPr>
              <a:t>,</a:t>
            </a:r>
            <a:r>
              <a:rPr lang="ru-RU" altLang="en-US" dirty="0" smtClean="0">
                <a:solidFill>
                  <a:schemeClr val="accent1"/>
                </a:solidFill>
              </a:rPr>
              <a:t> поведения</a:t>
            </a:r>
            <a:r>
              <a:rPr lang="en-US" altLang="ru-RU" dirty="0" smtClean="0">
                <a:solidFill>
                  <a:schemeClr val="accent1"/>
                </a:solidFill>
              </a:rPr>
              <a:t>,</a:t>
            </a:r>
            <a:r>
              <a:rPr lang="ru-RU" altLang="en-US" dirty="0" smtClean="0">
                <a:solidFill>
                  <a:schemeClr val="accent1"/>
                </a:solidFill>
              </a:rPr>
              <a:t> этических представлений</a:t>
            </a:r>
          </a:p>
          <a:p>
            <a:pPr>
              <a:defRPr/>
            </a:pPr>
            <a:r>
              <a:rPr lang="ru-RU" altLang="en-US" dirty="0" smtClean="0">
                <a:solidFill>
                  <a:schemeClr val="accent1"/>
                </a:solidFill>
              </a:rPr>
              <a:t> </a:t>
            </a:r>
          </a:p>
          <a:p>
            <a:pPr>
              <a:defRPr/>
            </a:pPr>
            <a:r>
              <a:rPr lang="en-US" altLang="ru-RU" dirty="0" smtClean="0">
                <a:solidFill>
                  <a:schemeClr val="accent1"/>
                </a:solidFill>
              </a:rPr>
              <a:t>2.</a:t>
            </a:r>
            <a:r>
              <a:rPr lang="ru-RU" altLang="en-US" dirty="0" smtClean="0">
                <a:solidFill>
                  <a:schemeClr val="accent1"/>
                </a:solidFill>
              </a:rPr>
              <a:t> Воспитывать умение адекватно оценивать и </a:t>
            </a:r>
          </a:p>
          <a:p>
            <a:pPr>
              <a:defRPr/>
            </a:pPr>
            <a:r>
              <a:rPr lang="ru-RU" altLang="en-US" dirty="0" smtClean="0">
                <a:solidFill>
                  <a:schemeClr val="accent1"/>
                </a:solidFill>
              </a:rPr>
              <a:t>выражать собственное отношение к поступкам</a:t>
            </a:r>
            <a:r>
              <a:rPr lang="en-US" altLang="ru-RU" dirty="0" smtClean="0">
                <a:solidFill>
                  <a:schemeClr val="accent1"/>
                </a:solidFill>
              </a:rPr>
              <a:t>,</a:t>
            </a:r>
            <a:r>
              <a:rPr lang="ru-RU" altLang="en-US" dirty="0" smtClean="0">
                <a:solidFill>
                  <a:schemeClr val="accent1"/>
                </a:solidFill>
              </a:rPr>
              <a:t> как к своим</a:t>
            </a:r>
            <a:r>
              <a:rPr lang="en-US" altLang="ru-RU" dirty="0" smtClean="0">
                <a:solidFill>
                  <a:schemeClr val="accent1"/>
                </a:solidFill>
              </a:rPr>
              <a:t>,</a:t>
            </a:r>
            <a:r>
              <a:rPr lang="ru-RU" altLang="en-US" sz="2000" dirty="0" smtClean="0">
                <a:solidFill>
                  <a:schemeClr val="accent1"/>
                </a:solidFill>
              </a:rPr>
              <a:t> так и других </a:t>
            </a:r>
          </a:p>
          <a:p>
            <a:pPr>
              <a:defRPr/>
            </a:pPr>
            <a:r>
              <a:rPr lang="ru-RU" altLang="en-US" sz="2000" dirty="0" smtClean="0">
                <a:solidFill>
                  <a:schemeClr val="accent1"/>
                </a:solidFill>
              </a:rPr>
              <a:t> </a:t>
            </a:r>
          </a:p>
          <a:p>
            <a:pPr>
              <a:defRPr/>
            </a:pPr>
            <a:r>
              <a:rPr lang="en-US" altLang="ru-RU" sz="2000" dirty="0" smtClean="0">
                <a:solidFill>
                  <a:schemeClr val="accent1"/>
                </a:solidFill>
              </a:rPr>
              <a:t>3.</a:t>
            </a:r>
            <a:r>
              <a:rPr lang="ru-RU" altLang="en-US" sz="2000" dirty="0" smtClean="0">
                <a:solidFill>
                  <a:schemeClr val="accent1"/>
                </a:solidFill>
              </a:rPr>
              <a:t> Повысить педагогическую компетентность </a:t>
            </a:r>
          </a:p>
          <a:p>
            <a:pPr>
              <a:defRPr/>
            </a:pPr>
            <a:r>
              <a:rPr lang="ru-RU" altLang="en-US" sz="2000" dirty="0" smtClean="0">
                <a:solidFill>
                  <a:schemeClr val="accent1"/>
                </a:solidFill>
              </a:rPr>
              <a:t>родителей в воспитании детей старшего </a:t>
            </a:r>
          </a:p>
          <a:p>
            <a:pPr>
              <a:defRPr/>
            </a:pPr>
            <a:r>
              <a:rPr lang="ru-RU" altLang="en-US" sz="2000" dirty="0" smtClean="0">
                <a:solidFill>
                  <a:schemeClr val="accent1"/>
                </a:solidFill>
              </a:rPr>
              <a:t>дошкольного возраста через художественную </a:t>
            </a:r>
          </a:p>
          <a:p>
            <a:pPr>
              <a:defRPr/>
            </a:pPr>
            <a:r>
              <a:rPr lang="ru-RU" altLang="en-US" sz="2000" dirty="0" smtClean="0">
                <a:solidFill>
                  <a:schemeClr val="accent1"/>
                </a:solidFill>
              </a:rPr>
              <a:t>литературу</a:t>
            </a:r>
            <a:endParaRPr lang="ru-RU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31799" y="1412274"/>
            <a:ext cx="11302999" cy="382474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</a:t>
            </a:r>
            <a:r>
              <a:rPr lang="ru-RU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детство - это период усвоения норм морали и социальных способов поведения. Когда ребенок начинает активную жизнь в человеческом обществе, он сталкивается с множеством проблем и трудностей. Они связаны не только с тем, что он ещё мало знает об этом мире, а должен и хочет его познать. Ему, нужно научиться жить среди себе подобных. И не только физически жить, но хорошо, комфортно чувствовать себя среди людей и развиваться, совершенствоваться. А для этого важно понять, как люди общаются друг с другом, что они ценят, что порицают, за что хвалят, а за что ругают или даже наказывают. И вот в процессе этого сложного познания сам ребёнок становится личностью, со своим мировоззрением, со своим пониманием добра и зла, со своими реакциями на поступки других и собственным поведением. Формирование основ моральных качеств человека начинается ещё в дошкольном детстве. От того, насколько успешно осуществляется этот процесс, во многом зависит дальнейшее нравственное развитие детей. Большое значение в формировании нравственных качеств имеет ознакомление дошкольников с худ. литературой. Книга вводит ребенка в сложный мир человеческих чувств, отношений, мыслей и поступков. Книга признана в конкретных образах раскрывать перед ребенком идеалы справедливости, добра, честности, мужества, сострадания.</a:t>
            </a:r>
          </a:p>
          <a:p>
            <a:pPr>
              <a:defRPr/>
            </a:pPr>
            <a:endParaRPr lang="ru-RU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3100866449"/>
              </p:ext>
            </p:extLst>
          </p:nvPr>
        </p:nvGraphicFramePr>
        <p:xfrm>
          <a:off x="265544" y="-1335"/>
          <a:ext cx="7451437" cy="1580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="" xmlns:p14="http://schemas.microsoft.com/office/powerpoint/2010/main" val="3160624471"/>
              </p:ext>
            </p:extLst>
          </p:nvPr>
        </p:nvGraphicFramePr>
        <p:xfrm>
          <a:off x="526472" y="1475259"/>
          <a:ext cx="4475019" cy="4849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="" xmlns:p14="http://schemas.microsoft.com/office/powerpoint/2010/main" val="3645797762"/>
              </p:ext>
            </p:extLst>
          </p:nvPr>
        </p:nvGraphicFramePr>
        <p:xfrm>
          <a:off x="6135254" y="1122218"/>
          <a:ext cx="3685309" cy="2299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53" y="129575"/>
            <a:ext cx="4220538" cy="3165404"/>
          </a:xfr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345" y="235528"/>
            <a:ext cx="4950690" cy="371301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58" y="3519054"/>
            <a:ext cx="4045527" cy="303414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17" y="3638548"/>
            <a:ext cx="3726873" cy="27951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754294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4" y="332509"/>
            <a:ext cx="4064000" cy="304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09" y="218209"/>
            <a:ext cx="5638800" cy="4229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36" y="3044535"/>
            <a:ext cx="4807527" cy="36056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17882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13" y="246522"/>
            <a:ext cx="4178661" cy="31339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45" y="131618"/>
            <a:ext cx="3359814" cy="44611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728" y="484909"/>
            <a:ext cx="2815937" cy="37545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252" y="3692234"/>
            <a:ext cx="3906982" cy="29302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068705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11" y="437602"/>
            <a:ext cx="5336917" cy="40026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28" y="1927835"/>
            <a:ext cx="5042325" cy="37817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3233480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</TotalTime>
  <Words>109</Words>
  <Application>Microsoft Office PowerPoint</Application>
  <PresentationFormat>Произвольный</PresentationFormat>
  <Paragraphs>32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Аспект</vt:lpstr>
      <vt:lpstr>Использование художественной литературы, как средство  воспитания культуры поведения у детей старшего дошкольного возраста </vt:lpstr>
      <vt:lpstr>Цель:Выявить возможности художественной литературы, как средства воспитания культуры поведения у детей  дошкольного возраста.  </vt:lpstr>
      <vt:lpstr>    </vt:lpstr>
      <vt:lpstr>Актуальность:       Дошкольное детство - это период усвоения норм морали и социальных способов поведения. Когда ребенок начинает активную жизнь в человеческом обществе, он сталкивается с множеством проблем и трудностей. Они связаны не только с тем, что он ещё мало знает об этом мире, а должен и хочет его познать. Ему, нужно научиться жить среди себе подобных. И не только физически жить, но хорошо, комфортно чувствовать себя среди людей и развиваться, совершенствоваться. А для этого важно понять, как люди общаются друг с другом, что они ценят, что порицают, за что хвалят, а за что ругают или даже наказывают. И вот в процессе этого сложного познания сам ребёнок становится личностью, со своим мировоззрением, со своим пониманием добра и зла, со своими реакциями на поступки других и собственным поведением. Формирование основ моральных качеств человека начинается ещё в дошкольном детстве. От того, насколько успешно осуществляется этот процесс, во многом зависит дальнейшее нравственное развитие детей. Большое значение в формировании нравственных качеств имеет ознакомление дошкольников с худ. литературой. Книга вводит ребенка в сложный мир человеческих чувств, отношений, мыслей и поступков. Книга признана в конкретных образах раскрывать перед ребенком идеалы справедливости, добра, честности, мужества, сострадания.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Квест-игры по сказкам </vt:lpstr>
      <vt:lpstr>Слайд 19</vt:lpstr>
      <vt:lpstr>Спасибо за внимание 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художественной</dc:title>
  <dc:creator>Irbis</dc:creator>
  <cp:lastModifiedBy>1</cp:lastModifiedBy>
  <cp:revision>20</cp:revision>
  <dcterms:created xsi:type="dcterms:W3CDTF">2023-04-07T10:00:54Z</dcterms:created>
  <dcterms:modified xsi:type="dcterms:W3CDTF">2024-12-23T07:56:22Z</dcterms:modified>
  <cp:version>0906.0100.01</cp:version>
</cp:coreProperties>
</file>